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BE52-C1E9-420A-A8B9-3A236220379A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E52A-5E0A-4CA8-9C98-CC756D381F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BE52-C1E9-420A-A8B9-3A236220379A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E52A-5E0A-4CA8-9C98-CC756D381F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BE52-C1E9-420A-A8B9-3A236220379A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E52A-5E0A-4CA8-9C98-CC756D381F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BE52-C1E9-420A-A8B9-3A236220379A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E52A-5E0A-4CA8-9C98-CC756D381F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BE52-C1E9-420A-A8B9-3A236220379A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E52A-5E0A-4CA8-9C98-CC756D381F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BE52-C1E9-420A-A8B9-3A236220379A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E52A-5E0A-4CA8-9C98-CC756D381F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BE52-C1E9-420A-A8B9-3A236220379A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E52A-5E0A-4CA8-9C98-CC756D381F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BE52-C1E9-420A-A8B9-3A236220379A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E52A-5E0A-4CA8-9C98-CC756D381F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BE52-C1E9-420A-A8B9-3A236220379A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E52A-5E0A-4CA8-9C98-CC756D381F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BE52-C1E9-420A-A8B9-3A236220379A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E52A-5E0A-4CA8-9C98-CC756D381F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BE52-C1E9-420A-A8B9-3A236220379A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E52A-5E0A-4CA8-9C98-CC756D381F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ABE52-C1E9-420A-A8B9-3A236220379A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DE52A-5E0A-4CA8-9C98-CC756D381F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3047999"/>
          </a:xfrm>
        </p:spPr>
        <p:txBody>
          <a:bodyPr>
            <a:normAutofit/>
          </a:bodyPr>
          <a:lstStyle/>
          <a:p>
            <a:r>
              <a:rPr lang="en-US" dirty="0" smtClean="0"/>
              <a:t>AN INTRODUCTION ABOUT REGIONAL PLANNING AND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267200"/>
            <a:ext cx="6781800" cy="167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DEPARTMENT OF GEOGRAPHY</a:t>
            </a:r>
          </a:p>
          <a:p>
            <a:endParaRPr lang="en-US" dirty="0" smtClean="0"/>
          </a:p>
          <a:p>
            <a:r>
              <a:rPr lang="en-US" dirty="0" smtClean="0"/>
              <a:t>GOVERNMENT COLLEGE PAONTA SAHIB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APPROACHES TO REGIONAL PLANNING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r>
              <a:rPr lang="en-IN" dirty="0" smtClean="0"/>
              <a:t>1 RIVER BASIN APPROACH</a:t>
            </a:r>
          </a:p>
          <a:p>
            <a:r>
              <a:rPr lang="en-IN" dirty="0" smtClean="0"/>
              <a:t>2 METROPOLITAN PLANNING APPROACH</a:t>
            </a:r>
          </a:p>
          <a:p>
            <a:r>
              <a:rPr lang="en-IN" dirty="0" smtClean="0"/>
              <a:t>3 URBAN AND RURAL PLANNING APPROACH</a:t>
            </a:r>
          </a:p>
          <a:p>
            <a:r>
              <a:rPr lang="en-IN" dirty="0" smtClean="0"/>
              <a:t>4 AREA DEVELOPMENT APPROACH</a:t>
            </a:r>
          </a:p>
          <a:p>
            <a:r>
              <a:rPr lang="en-IN" dirty="0" smtClean="0"/>
              <a:t>5 PROBLEMATIC AREA APPROACH</a:t>
            </a:r>
          </a:p>
          <a:p>
            <a:r>
              <a:rPr lang="en-IN" dirty="0" smtClean="0"/>
              <a:t>6 ECONOMIC REGIONALISATION APPROACH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4106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OBJECTIVES OF REGIONAL PLANNING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r>
              <a:rPr lang="en-IN" sz="2000" dirty="0" smtClean="0"/>
              <a:t>CONSERVATION OF LIFE</a:t>
            </a:r>
          </a:p>
          <a:p>
            <a:r>
              <a:rPr lang="en-IN" sz="2000" dirty="0" smtClean="0"/>
              <a:t>CONSERVATION OF HUMAN ENERGY</a:t>
            </a:r>
          </a:p>
          <a:p>
            <a:r>
              <a:rPr lang="en-IN" sz="2000" dirty="0" smtClean="0"/>
              <a:t>CONSERVATION OF RESOURCES</a:t>
            </a:r>
          </a:p>
          <a:p>
            <a:r>
              <a:rPr lang="en-IN" sz="2000" dirty="0" smtClean="0"/>
              <a:t>COMMUNITY EDUCATION</a:t>
            </a:r>
          </a:p>
          <a:p>
            <a:r>
              <a:rPr lang="en-IN" sz="2000" dirty="0" smtClean="0"/>
              <a:t>SUSTAINABLE DEVELOPMENT</a:t>
            </a:r>
          </a:p>
          <a:p>
            <a:r>
              <a:rPr lang="en-IN" sz="2000" dirty="0" smtClean="0"/>
              <a:t>RATIONALISATION OF LAND</a:t>
            </a:r>
          </a:p>
          <a:p>
            <a:r>
              <a:rPr lang="en-IN" sz="2000" dirty="0" smtClean="0"/>
              <a:t>RATIONALISATION OF POPULATION DISTRIBUTION</a:t>
            </a:r>
          </a:p>
          <a:p>
            <a:r>
              <a:rPr lang="en-IN" sz="2000" dirty="0" smtClean="0"/>
              <a:t>RECONSTRUCTION OF ENVIRONMENT</a:t>
            </a:r>
          </a:p>
          <a:p>
            <a:r>
              <a:rPr lang="en-IN" sz="2000" dirty="0" smtClean="0"/>
              <a:t>CREATION OF NEIGHBOURHOOD UNITS</a:t>
            </a:r>
          </a:p>
          <a:p>
            <a:r>
              <a:rPr lang="en-IN" sz="2000" dirty="0" smtClean="0"/>
              <a:t>PERFECT REGIONAL MOBILITY SYSTEM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725881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CHARACTERISTICS OF PLANNING REGIONS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rmAutofit fontScale="77500" lnSpcReduction="20000"/>
          </a:bodyPr>
          <a:lstStyle/>
          <a:p>
            <a:r>
              <a:rPr lang="en-IN" dirty="0" smtClean="0"/>
              <a:t>SIZE</a:t>
            </a:r>
          </a:p>
          <a:p>
            <a:r>
              <a:rPr lang="en-IN" dirty="0" smtClean="0"/>
              <a:t>FLEXIBILITY OF BOUNDARIES</a:t>
            </a:r>
          </a:p>
          <a:p>
            <a:r>
              <a:rPr lang="en-IN" dirty="0" smtClean="0"/>
              <a:t>COMPACT-CONTIGUOUS SHAPE</a:t>
            </a:r>
          </a:p>
          <a:p>
            <a:r>
              <a:rPr lang="en-IN" dirty="0" smtClean="0"/>
              <a:t>NATURAL COHESION</a:t>
            </a:r>
          </a:p>
          <a:p>
            <a:r>
              <a:rPr lang="en-IN" dirty="0" smtClean="0"/>
              <a:t>ECONOMIC VIABILITY</a:t>
            </a:r>
          </a:p>
          <a:p>
            <a:r>
              <a:rPr lang="en-IN" dirty="0" smtClean="0"/>
              <a:t>SOCIAL HARMONY</a:t>
            </a:r>
          </a:p>
          <a:p>
            <a:r>
              <a:rPr lang="en-IN" dirty="0" smtClean="0"/>
              <a:t>FUNCTIONAL UNITY</a:t>
            </a:r>
          </a:p>
          <a:p>
            <a:r>
              <a:rPr lang="en-IN" dirty="0" smtClean="0"/>
              <a:t>SIMILARITY OF PROBLEMS</a:t>
            </a:r>
          </a:p>
          <a:p>
            <a:r>
              <a:rPr lang="en-IN" dirty="0" smtClean="0"/>
              <a:t>REGIONAL CONCIOUSNESS</a:t>
            </a:r>
          </a:p>
          <a:p>
            <a:r>
              <a:rPr lang="en-IN" dirty="0" smtClean="0"/>
              <a:t>ADMINISTRATIVE CONVENIENCE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4834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HIERARCHY OF PLANNING REGION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1"/>
            <a:ext cx="8229600" cy="2362200"/>
          </a:xfrm>
        </p:spPr>
        <p:txBody>
          <a:bodyPr/>
          <a:lstStyle/>
          <a:p>
            <a:r>
              <a:rPr lang="en-IN" dirty="0" smtClean="0"/>
              <a:t> MICRO REGIONS</a:t>
            </a:r>
          </a:p>
          <a:p>
            <a:r>
              <a:rPr lang="en-IN" dirty="0" smtClean="0"/>
              <a:t>MESO REGIONS</a:t>
            </a:r>
          </a:p>
          <a:p>
            <a:r>
              <a:rPr lang="en-IN" dirty="0" smtClean="0"/>
              <a:t>MACRO REGIONS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0945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53001"/>
            <a:ext cx="8229600" cy="609600"/>
          </a:xfrm>
        </p:spPr>
        <p:txBody>
          <a:bodyPr/>
          <a:lstStyle/>
          <a:p>
            <a:pPr marL="0" indent="0" algn="ctr">
              <a:buNone/>
            </a:pPr>
            <a:r>
              <a:rPr lang="en-IN" dirty="0" smtClean="0"/>
              <a:t>GOVERNMENT COLLEGE SHILLAI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3791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121</Words>
  <Application>Microsoft Office PowerPoint</Application>
  <PresentationFormat>On-screen Show (4:3)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AN INTRODUCTION ABOUT REGIONAL PLANNING AND DEVELOPMENT</vt:lpstr>
      <vt:lpstr>APPROACHES TO REGIONAL PLANNING</vt:lpstr>
      <vt:lpstr>OBJECTIVES OF REGIONAL PLANNING</vt:lpstr>
      <vt:lpstr>CHARACTERISTICS OF PLANNING REGIONS</vt:lpstr>
      <vt:lpstr>HIERARCHY OF PLANNING REGION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ABOUT REGIONAL PLANNING AND DEVELOPMENT</dc:title>
  <dc:creator>NEHA</dc:creator>
  <cp:lastModifiedBy>hp</cp:lastModifiedBy>
  <cp:revision>4</cp:revision>
  <dcterms:created xsi:type="dcterms:W3CDTF">2022-07-25T15:06:49Z</dcterms:created>
  <dcterms:modified xsi:type="dcterms:W3CDTF">2022-07-27T10:07:09Z</dcterms:modified>
</cp:coreProperties>
</file>